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07" r:id="rId3"/>
  </p:sldMasterIdLst>
  <p:sldIdLst>
    <p:sldId id="256" r:id="rId4"/>
    <p:sldId id="258" r:id="rId5"/>
    <p:sldId id="259" r:id="rId6"/>
    <p:sldId id="288" r:id="rId7"/>
    <p:sldId id="289" r:id="rId8"/>
    <p:sldId id="276" r:id="rId9"/>
    <p:sldId id="277" r:id="rId10"/>
    <p:sldId id="279" r:id="rId11"/>
    <p:sldId id="278" r:id="rId12"/>
    <p:sldId id="285" r:id="rId13"/>
    <p:sldId id="286" r:id="rId14"/>
    <p:sldId id="270" r:id="rId15"/>
    <p:sldId id="271" r:id="rId16"/>
    <p:sldId id="272" r:id="rId17"/>
    <p:sldId id="273" r:id="rId18"/>
    <p:sldId id="274" r:id="rId19"/>
    <p:sldId id="275" r:id="rId20"/>
    <p:sldId id="261" r:id="rId21"/>
    <p:sldId id="294" r:id="rId22"/>
    <p:sldId id="262" r:id="rId23"/>
    <p:sldId id="293" r:id="rId24"/>
    <p:sldId id="263" r:id="rId25"/>
    <p:sldId id="264" r:id="rId26"/>
    <p:sldId id="265" r:id="rId27"/>
    <p:sldId id="267" r:id="rId28"/>
    <p:sldId id="266" r:id="rId29"/>
    <p:sldId id="268" r:id="rId30"/>
    <p:sldId id="26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A8A"/>
    <a:srgbClr val="2930A4"/>
    <a:srgbClr val="003399"/>
    <a:srgbClr val="0000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6605182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2800" y="3272084"/>
            <a:ext cx="11379201" cy="35859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283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9411369" y="1"/>
            <a:ext cx="2780631" cy="34110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588125" y="3411096"/>
            <a:ext cx="5603875" cy="34469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588125" y="1"/>
            <a:ext cx="2823244" cy="34110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1938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15916" cy="34284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111916" y="3429529"/>
            <a:ext cx="3080084" cy="34284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0659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588125" y="3411096"/>
            <a:ext cx="5603875" cy="34469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588125" y="1"/>
            <a:ext cx="2823244" cy="34110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3651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14737" y="0"/>
            <a:ext cx="1443789" cy="3924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058526" y="0"/>
            <a:ext cx="1443789" cy="3924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502316" y="0"/>
            <a:ext cx="1443789" cy="3924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946105" y="0"/>
            <a:ext cx="1443789" cy="39243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319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479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133348" y="1"/>
            <a:ext cx="4058653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971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12801" y="716381"/>
            <a:ext cx="6106583" cy="28444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208253" y="716381"/>
            <a:ext cx="4149558" cy="28444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5661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057141"/>
            <a:ext cx="3289299" cy="47437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6501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35848" y="1"/>
            <a:ext cx="3296653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273584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76402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93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6509484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962442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86406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4362779"/>
            <a:ext cx="12192000" cy="24952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09884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445000" cy="6857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0636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00100" y="990976"/>
            <a:ext cx="5130800" cy="49204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0320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147598"/>
            <a:ext cx="3035300" cy="23288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6000" y="3147598"/>
            <a:ext cx="3035300" cy="23288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1300" y="3147598"/>
            <a:ext cx="3060700" cy="23288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9789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147598"/>
            <a:ext cx="3035300" cy="37104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6000" y="3147598"/>
            <a:ext cx="3035300" cy="37104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31300" y="3147598"/>
            <a:ext cx="3060700" cy="37104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35300" y="3147598"/>
            <a:ext cx="3060700" cy="37104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1720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31669" y="990976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042400" y="2641192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1669" y="4291408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420937" y="2641192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25500" y="990976"/>
            <a:ext cx="3595437" cy="49506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420937" y="990976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420937" y="4291408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31668" y="2641192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042400" y="990976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042400" y="4291408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8130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2288005" y="-481189"/>
            <a:ext cx="7668127" cy="7666943"/>
          </a:xfrm>
          <a:custGeom>
            <a:avLst/>
            <a:gdLst>
              <a:gd name="connsiteX0" fmla="*/ 5751095 w 11502190"/>
              <a:gd name="connsiteY0" fmla="*/ 0 h 11502190"/>
              <a:gd name="connsiteX1" fmla="*/ 11502190 w 11502190"/>
              <a:gd name="connsiteY1" fmla="*/ 5751095 h 11502190"/>
              <a:gd name="connsiteX2" fmla="*/ 5751095 w 11502190"/>
              <a:gd name="connsiteY2" fmla="*/ 11502190 h 11502190"/>
              <a:gd name="connsiteX3" fmla="*/ 0 w 11502190"/>
              <a:gd name="connsiteY3" fmla="*/ 5751095 h 11502190"/>
              <a:gd name="connsiteX4" fmla="*/ 5751095 w 11502190"/>
              <a:gd name="connsiteY4" fmla="*/ 0 h 1150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2190" h="11502190">
                <a:moveTo>
                  <a:pt x="5751095" y="0"/>
                </a:moveTo>
                <a:cubicBezTo>
                  <a:pt x="8927337" y="0"/>
                  <a:pt x="11502190" y="2574853"/>
                  <a:pt x="11502190" y="5751095"/>
                </a:cubicBezTo>
                <a:cubicBezTo>
                  <a:pt x="11502190" y="8927337"/>
                  <a:pt x="8927337" y="11502190"/>
                  <a:pt x="5751095" y="11502190"/>
                </a:cubicBezTo>
                <a:cubicBezTo>
                  <a:pt x="2574853" y="11502190"/>
                  <a:pt x="0" y="8927337"/>
                  <a:pt x="0" y="5751095"/>
                </a:cubicBezTo>
                <a:cubicBezTo>
                  <a:pt x="0" y="2574853"/>
                  <a:pt x="2574853" y="0"/>
                  <a:pt x="57510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7473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822297"/>
            <a:ext cx="12192000" cy="30357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Прямоугольник 13"/>
          <p:cNvSpPr/>
          <p:nvPr/>
        </p:nvSpPr>
        <p:spPr>
          <a:xfrm>
            <a:off x="1949079" y="6480716"/>
            <a:ext cx="290464" cy="194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667" b="1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pPr algn="ctr"/>
              <a:t>‹#›</a:t>
            </a:fld>
            <a:endParaRPr lang="ru-RU" sz="933" b="1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747188" y="6445818"/>
            <a:ext cx="1356842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6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COMPANY</a:t>
            </a:r>
            <a:r>
              <a:rPr lang="en-US" sz="667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 PRESENTATION    </a:t>
            </a:r>
            <a:r>
              <a:rPr lang="en-US" sz="667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anose="02000000000000000000" pitchFamily="2" charset="0"/>
                <a:ea typeface="Karla" pitchFamily="2" charset="0"/>
                <a:cs typeface="Poppins Light" panose="02000000000000000000" pitchFamily="2" charset="0"/>
              </a:rPr>
              <a:t>|</a:t>
            </a:r>
            <a:endParaRPr lang="en-US" sz="667" dirty="0">
              <a:solidFill>
                <a:schemeClr val="tx1">
                  <a:lumMod val="65000"/>
                  <a:lumOff val="35000"/>
                </a:schemeClr>
              </a:solidFill>
              <a:latin typeface="Poppins Light" panose="02000000000000000000" pitchFamily="2" charset="0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9210376" y="6432758"/>
            <a:ext cx="2240149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Karla" pitchFamily="2" charset="0"/>
                <a:cs typeface="Poppins Light" panose="02000000000000000000" pitchFamily="2" charset="0"/>
              </a:rPr>
              <a:t>www.yourdomain.com</a:t>
            </a:r>
          </a:p>
        </p:txBody>
      </p:sp>
    </p:spTree>
    <p:extLst>
      <p:ext uri="{BB962C8B-B14F-4D97-AF65-F5344CB8AC3E}">
        <p14:creationId xmlns:p14="http://schemas.microsoft.com/office/powerpoint/2010/main" val="210188310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291937"/>
            <a:ext cx="12192000" cy="256606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25500" y="850769"/>
            <a:ext cx="3009900" cy="46220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Прямоугольник 13"/>
          <p:cNvSpPr/>
          <p:nvPr/>
        </p:nvSpPr>
        <p:spPr>
          <a:xfrm>
            <a:off x="1949079" y="6480716"/>
            <a:ext cx="290464" cy="194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667" b="1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pPr algn="ctr"/>
              <a:t>‹#›</a:t>
            </a:fld>
            <a:endParaRPr lang="ru-RU" sz="933" b="1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47188" y="6445818"/>
            <a:ext cx="1356842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6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COMPANY</a:t>
            </a:r>
            <a:r>
              <a:rPr lang="en-US" sz="667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 PRESENTATION    </a:t>
            </a:r>
            <a:r>
              <a:rPr lang="en-US" sz="667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anose="02000000000000000000" pitchFamily="2" charset="0"/>
                <a:ea typeface="Karla" pitchFamily="2" charset="0"/>
                <a:cs typeface="Poppins Light" panose="02000000000000000000" pitchFamily="2" charset="0"/>
              </a:rPr>
              <a:t>|</a:t>
            </a:r>
            <a:endParaRPr lang="en-US" sz="667" dirty="0">
              <a:solidFill>
                <a:schemeClr val="tx1">
                  <a:lumMod val="65000"/>
                  <a:lumOff val="35000"/>
                </a:schemeClr>
              </a:solidFill>
              <a:latin typeface="Poppins Light" panose="02000000000000000000" pitchFamily="2" charset="0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9210376" y="6432758"/>
            <a:ext cx="2240149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Karla" pitchFamily="2" charset="0"/>
                <a:cs typeface="Poppins Light" panose="02000000000000000000" pitchFamily="2" charset="0"/>
              </a:rPr>
              <a:t>www.yourdomain.com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91050" y="3593545"/>
            <a:ext cx="1974850" cy="18793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915150" y="3593545"/>
            <a:ext cx="1974850" cy="18793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239250" y="3593545"/>
            <a:ext cx="1974850" cy="18793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557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4082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407673" y="1510515"/>
            <a:ext cx="2146852" cy="38160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4006038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8084" y="2021105"/>
            <a:ext cx="4545208" cy="25237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1217057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04758" y="1261784"/>
            <a:ext cx="3229811" cy="43734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511770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E87F7C-3E0D-40C9-9CBD-B7A5C47FEA8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EBC33-F764-4DF8-94F6-CD2FAAF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76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E87F7C-3E0D-40C9-9CBD-B7A5C47FEA8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EBC33-F764-4DF8-94F6-CD2FAAF6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26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00100" y="990976"/>
            <a:ext cx="5130800" cy="49204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9989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309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31669" y="990976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042400" y="2641192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1669" y="4291408"/>
            <a:ext cx="2310731" cy="1650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1349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75368" y="3428471"/>
            <a:ext cx="3161632" cy="2450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15184" y="3428471"/>
            <a:ext cx="3161632" cy="2450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55000" y="3428471"/>
            <a:ext cx="3161632" cy="24507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6075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069"/>
            <a:ext cx="10515600" cy="1325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344"/>
            <a:ext cx="5207000" cy="43511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5344"/>
            <a:ext cx="5207000" cy="43511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032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069"/>
            <a:ext cx="10515600" cy="1325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433"/>
            <a:ext cx="5157259" cy="8232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4689"/>
            <a:ext cx="5157259" cy="3684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433"/>
            <a:ext cx="5183717" cy="8232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4689"/>
            <a:ext cx="5183717" cy="36845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625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1575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069"/>
            <a:ext cx="10515600" cy="1325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0269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24171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129"/>
            <a:ext cx="3931709" cy="1599953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273"/>
            <a:ext cx="6172200" cy="4873931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083"/>
            <a:ext cx="3931709" cy="38115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770" indent="0">
              <a:buNone/>
              <a:defRPr sz="933"/>
            </a:lvl2pPr>
            <a:lvl3pPr marL="609539" indent="0">
              <a:buNone/>
              <a:defRPr sz="800"/>
            </a:lvl3pPr>
            <a:lvl4pPr marL="914309" indent="0">
              <a:buNone/>
              <a:defRPr sz="667"/>
            </a:lvl4pPr>
            <a:lvl5pPr marL="1219078" indent="0">
              <a:buNone/>
              <a:defRPr sz="667"/>
            </a:lvl5pPr>
            <a:lvl6pPr marL="1523848" indent="0">
              <a:buNone/>
              <a:defRPr sz="667"/>
            </a:lvl6pPr>
            <a:lvl7pPr marL="1828617" indent="0">
              <a:buNone/>
              <a:defRPr sz="667"/>
            </a:lvl7pPr>
            <a:lvl8pPr marL="2133387" indent="0">
              <a:buNone/>
              <a:defRPr sz="667"/>
            </a:lvl8pPr>
            <a:lvl9pPr marL="2438156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629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129"/>
            <a:ext cx="3931709" cy="1599953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273"/>
            <a:ext cx="6172200" cy="4873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083"/>
            <a:ext cx="3931709" cy="38115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770" indent="0">
              <a:buNone/>
              <a:defRPr sz="933"/>
            </a:lvl2pPr>
            <a:lvl3pPr marL="609539" indent="0">
              <a:buNone/>
              <a:defRPr sz="800"/>
            </a:lvl3pPr>
            <a:lvl4pPr marL="914309" indent="0">
              <a:buNone/>
              <a:defRPr sz="667"/>
            </a:lvl4pPr>
            <a:lvl5pPr marL="1219078" indent="0">
              <a:buNone/>
              <a:defRPr sz="667"/>
            </a:lvl5pPr>
            <a:lvl6pPr marL="1523848" indent="0">
              <a:buNone/>
              <a:defRPr sz="667"/>
            </a:lvl6pPr>
            <a:lvl7pPr marL="1828617" indent="0">
              <a:buNone/>
              <a:defRPr sz="667"/>
            </a:lvl7pPr>
            <a:lvl8pPr marL="2133387" indent="0">
              <a:buNone/>
              <a:defRPr sz="667"/>
            </a:lvl8pPr>
            <a:lvl9pPr marL="2438156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00055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069"/>
            <a:ext cx="10515600" cy="1325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344"/>
            <a:ext cx="10515600" cy="43511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7346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069"/>
            <a:ext cx="2628900" cy="581147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069"/>
            <a:ext cx="7785100" cy="581147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243B1229-1D52-4265-97AD-40E365900406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28"/>
            <a:ext cx="4114800" cy="3650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28"/>
            <a:ext cx="2743200" cy="365068"/>
          </a:xfrm>
          <a:prstGeom prst="rect">
            <a:avLst/>
          </a:prstGeom>
        </p:spPr>
        <p:txBody>
          <a:bodyPr/>
          <a:lstStyle/>
          <a:p>
            <a:fld id="{47CC6391-E5AA-4B2F-B19C-1C030F29CA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0090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6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541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85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43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00100" y="3504659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441700" y="863466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441700" y="3504659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083300" y="863467"/>
            <a:ext cx="2425700" cy="5041122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724900" y="863466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8549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302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42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23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87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436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373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1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00100" y="3504659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441700" y="863466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83300" y="842303"/>
            <a:ext cx="5285204" cy="5040899"/>
          </a:xfrm>
          <a:custGeom>
            <a:avLst/>
            <a:gdLst>
              <a:gd name="connsiteX0" fmla="*/ 199750 w 7927806"/>
              <a:gd name="connsiteY0" fmla="*/ 0 h 7562516"/>
              <a:gd name="connsiteX1" fmla="*/ 7728058 w 7927806"/>
              <a:gd name="connsiteY1" fmla="*/ 0 h 7562516"/>
              <a:gd name="connsiteX2" fmla="*/ 7765668 w 7927806"/>
              <a:gd name="connsiteY2" fmla="*/ 3792 h 7562516"/>
              <a:gd name="connsiteX3" fmla="*/ 7927806 w 7927806"/>
              <a:gd name="connsiteY3" fmla="*/ 202729 h 7562516"/>
              <a:gd name="connsiteX4" fmla="*/ 7927806 w 7927806"/>
              <a:gd name="connsiteY4" fmla="*/ 7359453 h 7562516"/>
              <a:gd name="connsiteX5" fmla="*/ 7724744 w 7927806"/>
              <a:gd name="connsiteY5" fmla="*/ 7562516 h 7562516"/>
              <a:gd name="connsiteX6" fmla="*/ 203063 w 7927806"/>
              <a:gd name="connsiteY6" fmla="*/ 7562516 h 7562516"/>
              <a:gd name="connsiteX7" fmla="*/ 0 w 7927806"/>
              <a:gd name="connsiteY7" fmla="*/ 7359453 h 7562516"/>
              <a:gd name="connsiteX8" fmla="*/ 0 w 7927806"/>
              <a:gd name="connsiteY8" fmla="*/ 202729 h 7562516"/>
              <a:gd name="connsiteX9" fmla="*/ 162139 w 7927806"/>
              <a:gd name="connsiteY9" fmla="*/ 3792 h 756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27806" h="7562516">
                <a:moveTo>
                  <a:pt x="199750" y="0"/>
                </a:moveTo>
                <a:lnTo>
                  <a:pt x="7728058" y="0"/>
                </a:lnTo>
                <a:lnTo>
                  <a:pt x="7765668" y="3792"/>
                </a:lnTo>
                <a:cubicBezTo>
                  <a:pt x="7858202" y="22726"/>
                  <a:pt x="7927806" y="104599"/>
                  <a:pt x="7927806" y="202729"/>
                </a:cubicBezTo>
                <a:lnTo>
                  <a:pt x="7927806" y="7359453"/>
                </a:lnTo>
                <a:cubicBezTo>
                  <a:pt x="7927806" y="7471602"/>
                  <a:pt x="7836894" y="7562516"/>
                  <a:pt x="7724744" y="7562516"/>
                </a:cubicBezTo>
                <a:lnTo>
                  <a:pt x="203063" y="7562516"/>
                </a:lnTo>
                <a:cubicBezTo>
                  <a:pt x="90914" y="7562516"/>
                  <a:pt x="0" y="7471602"/>
                  <a:pt x="0" y="7359453"/>
                </a:cubicBezTo>
                <a:lnTo>
                  <a:pt x="0" y="202729"/>
                </a:lnTo>
                <a:cubicBezTo>
                  <a:pt x="0" y="104599"/>
                  <a:pt x="69606" y="22726"/>
                  <a:pt x="162139" y="37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441700" y="3504659"/>
            <a:ext cx="2425700" cy="2399930"/>
          </a:xfrm>
          <a:custGeom>
            <a:avLst/>
            <a:gdLst>
              <a:gd name="connsiteX0" fmla="*/ 200041 w 3638550"/>
              <a:gd name="connsiteY0" fmla="*/ 0 h 3600450"/>
              <a:gd name="connsiteX1" fmla="*/ 3438509 w 3638550"/>
              <a:gd name="connsiteY1" fmla="*/ 0 h 3600450"/>
              <a:gd name="connsiteX2" fmla="*/ 3638550 w 3638550"/>
              <a:gd name="connsiteY2" fmla="*/ 200041 h 3600450"/>
              <a:gd name="connsiteX3" fmla="*/ 3638550 w 3638550"/>
              <a:gd name="connsiteY3" fmla="*/ 3400409 h 3600450"/>
              <a:gd name="connsiteX4" fmla="*/ 3438509 w 3638550"/>
              <a:gd name="connsiteY4" fmla="*/ 3600450 h 3600450"/>
              <a:gd name="connsiteX5" fmla="*/ 200041 w 3638550"/>
              <a:gd name="connsiteY5" fmla="*/ 3600450 h 3600450"/>
              <a:gd name="connsiteX6" fmla="*/ 0 w 3638550"/>
              <a:gd name="connsiteY6" fmla="*/ 3400409 h 3600450"/>
              <a:gd name="connsiteX7" fmla="*/ 0 w 3638550"/>
              <a:gd name="connsiteY7" fmla="*/ 200041 h 3600450"/>
              <a:gd name="connsiteX8" fmla="*/ 200041 w 3638550"/>
              <a:gd name="connsiteY8" fmla="*/ 0 h 360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8550" h="3600450">
                <a:moveTo>
                  <a:pt x="200041" y="0"/>
                </a:moveTo>
                <a:lnTo>
                  <a:pt x="3438509" y="0"/>
                </a:lnTo>
                <a:cubicBezTo>
                  <a:pt x="3548989" y="0"/>
                  <a:pt x="3638550" y="89561"/>
                  <a:pt x="3638550" y="200041"/>
                </a:cubicBezTo>
                <a:lnTo>
                  <a:pt x="3638550" y="3400409"/>
                </a:lnTo>
                <a:cubicBezTo>
                  <a:pt x="3638550" y="3510889"/>
                  <a:pt x="3548989" y="3600450"/>
                  <a:pt x="3438509" y="3600450"/>
                </a:cubicBezTo>
                <a:lnTo>
                  <a:pt x="200041" y="3600450"/>
                </a:lnTo>
                <a:cubicBezTo>
                  <a:pt x="89561" y="3600450"/>
                  <a:pt x="0" y="3510889"/>
                  <a:pt x="0" y="3400409"/>
                </a:cubicBezTo>
                <a:lnTo>
                  <a:pt x="0" y="200041"/>
                </a:lnTo>
                <a:cubicBezTo>
                  <a:pt x="0" y="89561"/>
                  <a:pt x="89561" y="0"/>
                  <a:pt x="2000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8572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962526" y="2255402"/>
            <a:ext cx="2582779" cy="22998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2"/>
          </p:nvPr>
        </p:nvSpPr>
        <p:spPr>
          <a:xfrm>
            <a:off x="6128085" y="2255402"/>
            <a:ext cx="2582779" cy="22998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66848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3"/>
          <p:cNvSpPr>
            <a:spLocks noGrp="1"/>
          </p:cNvSpPr>
          <p:nvPr>
            <p:ph type="pic" sz="quarter" idx="10"/>
          </p:nvPr>
        </p:nvSpPr>
        <p:spPr>
          <a:xfrm>
            <a:off x="962526" y="2255402"/>
            <a:ext cx="2582779" cy="22998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2"/>
          </p:nvPr>
        </p:nvSpPr>
        <p:spPr>
          <a:xfrm>
            <a:off x="6128085" y="2255402"/>
            <a:ext cx="2582779" cy="22998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" name="Рисунок 3"/>
          <p:cNvSpPr>
            <a:spLocks noGrp="1"/>
          </p:cNvSpPr>
          <p:nvPr>
            <p:ph type="pic" sz="quarter" idx="13"/>
          </p:nvPr>
        </p:nvSpPr>
        <p:spPr>
          <a:xfrm>
            <a:off x="3545305" y="2255402"/>
            <a:ext cx="2582779" cy="22998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57144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958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210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3"/>
          <p:cNvSpPr/>
          <p:nvPr/>
        </p:nvSpPr>
        <p:spPr>
          <a:xfrm>
            <a:off x="1949079" y="6480716"/>
            <a:ext cx="290464" cy="194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667" b="1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pPr algn="ctr"/>
              <a:t>‹#›</a:t>
            </a:fld>
            <a:endParaRPr lang="ru-RU" sz="933" b="1" baseline="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47188" y="6445818"/>
            <a:ext cx="1356842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COMPANY</a:t>
            </a:r>
            <a:r>
              <a:rPr lang="en-US" sz="667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 PRESENTATION    </a:t>
            </a:r>
            <a:r>
              <a:rPr lang="en-US" sz="667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Light" panose="02000000000000000000" pitchFamily="2" charset="0"/>
                <a:ea typeface="Karla" pitchFamily="2" charset="0"/>
                <a:cs typeface="Poppins Light" panose="02000000000000000000" pitchFamily="2" charset="0"/>
              </a:rPr>
              <a:t>|</a:t>
            </a:r>
            <a:endParaRPr lang="en-US" sz="667" dirty="0">
              <a:solidFill>
                <a:schemeClr val="tx1">
                  <a:lumMod val="75000"/>
                  <a:lumOff val="25000"/>
                </a:schemeClr>
              </a:solidFill>
              <a:latin typeface="Poppins Light" panose="02000000000000000000" pitchFamily="2" charset="0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9210376" y="6432758"/>
            <a:ext cx="2240149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Karla" pitchFamily="2" charset="0"/>
                <a:cs typeface="Poppins Light" panose="02000000000000000000" pitchFamily="2" charset="0"/>
              </a:rPr>
              <a:t>www.yourdomain.com</a:t>
            </a:r>
          </a:p>
        </p:txBody>
      </p:sp>
    </p:spTree>
    <p:extLst>
      <p:ext uri="{BB962C8B-B14F-4D97-AF65-F5344CB8AC3E}">
        <p14:creationId xmlns:p14="http://schemas.microsoft.com/office/powerpoint/2010/main" val="195241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ransition spd="slow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8" name="Прямоугольник 13"/>
          <p:cNvSpPr/>
          <p:nvPr/>
        </p:nvSpPr>
        <p:spPr>
          <a:xfrm>
            <a:off x="1949079" y="6480716"/>
            <a:ext cx="290464" cy="194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49B6D55-4680-4DC5-B665-330CCBA60EFE}" type="slidenum">
              <a:rPr lang="ru-RU" sz="667" b="1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pPr algn="ctr"/>
              <a:t>‹#›</a:t>
            </a:fld>
            <a:endParaRPr lang="ru-RU" sz="933" b="1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47188" y="6445818"/>
            <a:ext cx="1356842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6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COMPANY</a:t>
            </a:r>
            <a:r>
              <a:rPr lang="en-US" sz="667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Karla" pitchFamily="2" charset="0"/>
                <a:cs typeface="Poppins Light" panose="02000000000000000000" pitchFamily="2" charset="0"/>
              </a:rPr>
              <a:t> PRESENTATION    </a:t>
            </a:r>
            <a:r>
              <a:rPr lang="en-US" sz="667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Poppins Light" panose="02000000000000000000" pitchFamily="2" charset="0"/>
                <a:ea typeface="Karla" pitchFamily="2" charset="0"/>
                <a:cs typeface="Poppins Light" panose="02000000000000000000" pitchFamily="2" charset="0"/>
              </a:rPr>
              <a:t>|</a:t>
            </a:r>
            <a:endParaRPr lang="en-US" sz="667" dirty="0">
              <a:solidFill>
                <a:schemeClr val="tx1">
                  <a:lumMod val="65000"/>
                  <a:lumOff val="35000"/>
                </a:schemeClr>
              </a:solidFill>
              <a:latin typeface="Poppins Light" panose="02000000000000000000" pitchFamily="2" charset="0"/>
              <a:ea typeface="Karla" pitchFamily="2" charset="0"/>
              <a:cs typeface="Poppins Light" panose="02000000000000000000" pitchFamily="2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9210376" y="6432758"/>
            <a:ext cx="2240149" cy="223276"/>
          </a:xfrm>
          <a:prstGeom prst="rect">
            <a:avLst/>
          </a:prstGeom>
        </p:spPr>
        <p:txBody>
          <a:bodyPr vert="horz" lIns="60951" tIns="30475" rIns="60951" bIns="30475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Karla" pitchFamily="2" charset="0"/>
                <a:cs typeface="Poppins Light" panose="02000000000000000000" pitchFamily="2" charset="0"/>
              </a:rPr>
              <a:t>www.yourdomain.com</a:t>
            </a:r>
          </a:p>
        </p:txBody>
      </p:sp>
    </p:spTree>
    <p:extLst>
      <p:ext uri="{BB962C8B-B14F-4D97-AF65-F5344CB8AC3E}">
        <p14:creationId xmlns:p14="http://schemas.microsoft.com/office/powerpoint/2010/main" val="131855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>
    <p:push dir="u"/>
  </p:transition>
  <p:txStyles>
    <p:titleStyle>
      <a:lvl1pPr algn="l" defTabSz="609539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385" indent="-152385" algn="l" defTabSz="60953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9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9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8" b="51234"/>
          <a:stretch/>
        </p:blipFill>
        <p:spPr>
          <a:xfrm>
            <a:off x="582503" y="2302933"/>
            <a:ext cx="11646472" cy="1871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8889" r="61695" b="52099"/>
          <a:stretch/>
        </p:blipFill>
        <p:spPr>
          <a:xfrm>
            <a:off x="-86518" y="-59269"/>
            <a:ext cx="4243650" cy="4126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05533" y="5323416"/>
            <a:ext cx="16764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78682"/>
      </p:ext>
    </p:extLst>
  </p:cSld>
  <p:clrMapOvr>
    <a:masterClrMapping/>
  </p:clrMapOvr>
  <p:transition spd="slow" advTm="7327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5707" r="6061" b="6032"/>
          <a:stretch/>
        </p:blipFill>
        <p:spPr>
          <a:xfrm>
            <a:off x="2066924" y="77770"/>
            <a:ext cx="9639301" cy="67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48473"/>
      </p:ext>
    </p:extLst>
  </p:cSld>
  <p:clrMapOvr>
    <a:masterClrMapping/>
  </p:clrMapOvr>
  <p:transition spd="slow" advTm="7118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6195" r="4658" b="5707"/>
          <a:stretch/>
        </p:blipFill>
        <p:spPr>
          <a:xfrm>
            <a:off x="1990726" y="48589"/>
            <a:ext cx="9572624" cy="67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66472"/>
      </p:ext>
    </p:extLst>
  </p:cSld>
  <p:clrMapOvr>
    <a:masterClrMapping/>
  </p:clrMapOvr>
  <p:transition spd="slow" advTm="7151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8118"/>
      </p:ext>
    </p:extLst>
  </p:cSld>
  <p:clrMapOvr>
    <a:masterClrMapping/>
  </p:clrMapOvr>
  <p:transition spd="slow" advTm="6505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39401" y="5381625"/>
            <a:ext cx="1676400" cy="1390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" t="6116" r="25113" b="5954"/>
          <a:stretch/>
        </p:blipFill>
        <p:spPr>
          <a:xfrm>
            <a:off x="2376487" y="132867"/>
            <a:ext cx="7439026" cy="66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71929"/>
      </p:ext>
    </p:extLst>
  </p:cSld>
  <p:clrMapOvr>
    <a:masterClrMapping/>
  </p:clrMapOvr>
  <p:transition spd="slow" advTm="788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99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31569"/>
      </p:ext>
    </p:extLst>
  </p:cSld>
  <p:clrMapOvr>
    <a:masterClrMapping/>
  </p:clrMapOvr>
  <p:transition spd="slow" advTm="7278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39401" y="5381625"/>
            <a:ext cx="1676400" cy="1390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5088" r="3961" b="5416"/>
          <a:stretch/>
        </p:blipFill>
        <p:spPr>
          <a:xfrm>
            <a:off x="2705100" y="116958"/>
            <a:ext cx="6781800" cy="662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09388"/>
      </p:ext>
    </p:extLst>
  </p:cSld>
  <p:clrMapOvr>
    <a:masterClrMapping/>
  </p:clrMapOvr>
  <p:transition spd="slow" advTm="7645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6032" r="6650" b="6032"/>
          <a:stretch/>
        </p:blipFill>
        <p:spPr>
          <a:xfrm>
            <a:off x="1971676" y="106990"/>
            <a:ext cx="9553574" cy="6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6756"/>
      </p:ext>
    </p:extLst>
  </p:cSld>
  <p:clrMapOvr>
    <a:masterClrMapping/>
  </p:clrMapOvr>
  <p:transition spd="slow" advTm="7661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7110" r="3915" b="16945"/>
          <a:stretch/>
        </p:blipFill>
        <p:spPr>
          <a:xfrm>
            <a:off x="1699168" y="822234"/>
            <a:ext cx="10388058" cy="521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77142"/>
      </p:ext>
    </p:extLst>
  </p:cSld>
  <p:clrMapOvr>
    <a:masterClrMapping/>
  </p:clrMapOvr>
  <p:transition spd="slow" advTm="7815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084" r="7975" b="30000"/>
          <a:stretch/>
        </p:blipFill>
        <p:spPr>
          <a:xfrm>
            <a:off x="1695449" y="657224"/>
            <a:ext cx="10389027" cy="5534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9817927" y="4800599"/>
            <a:ext cx="2193099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8602"/>
      </p:ext>
    </p:extLst>
  </p:cSld>
  <p:clrMapOvr>
    <a:masterClrMapping/>
  </p:clrMapOvr>
  <p:transition spd="slow" advTm="11056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86" y="149933"/>
            <a:ext cx="9929284" cy="66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3746"/>
      </p:ext>
    </p:extLst>
  </p:cSld>
  <p:clrMapOvr>
    <a:masterClrMapping/>
  </p:clrMapOvr>
  <p:transition spd="slow" advTm="7051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32" y="1582058"/>
            <a:ext cx="10473267" cy="525199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45"/>
          <a:stretch/>
        </p:blipFill>
        <p:spPr>
          <a:xfrm>
            <a:off x="0" y="0"/>
            <a:ext cx="12192000" cy="15820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33351" y="5267325"/>
            <a:ext cx="16764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73767"/>
      </p:ext>
    </p:extLst>
  </p:cSld>
  <p:clrMapOvr>
    <a:masterClrMapping/>
  </p:clrMapOvr>
  <p:transition spd="slow" advTm="7758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3" b="31805"/>
          <a:stretch/>
        </p:blipFill>
        <p:spPr>
          <a:xfrm>
            <a:off x="1666875" y="752474"/>
            <a:ext cx="10257560" cy="4876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39401" y="5381625"/>
            <a:ext cx="16764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00734"/>
      </p:ext>
    </p:extLst>
  </p:cSld>
  <p:clrMapOvr>
    <a:masterClrMapping/>
  </p:clrMapOvr>
  <p:transition spd="slow" advTm="1125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199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1564"/>
      </p:ext>
    </p:extLst>
  </p:cSld>
  <p:clrMapOvr>
    <a:masterClrMapping/>
  </p:clrMapOvr>
  <p:transition spd="slow" advTm="10201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934211" y="2639757"/>
            <a:ext cx="4257789" cy="4218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85726" y="5334000"/>
            <a:ext cx="1676400" cy="139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" y="1332"/>
            <a:ext cx="4257789" cy="4218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9887" y="2781966"/>
            <a:ext cx="6372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www.MatiaHotel.ir</a:t>
            </a:r>
          </a:p>
        </p:txBody>
      </p:sp>
    </p:spTree>
    <p:extLst>
      <p:ext uri="{BB962C8B-B14F-4D97-AF65-F5344CB8AC3E}">
        <p14:creationId xmlns:p14="http://schemas.microsoft.com/office/powerpoint/2010/main" val="2286366167"/>
      </p:ext>
    </p:extLst>
  </p:cSld>
  <p:clrMapOvr>
    <a:masterClrMapping/>
  </p:clrMapOvr>
  <p:transition spd="slow" advTm="6671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39401" y="5381625"/>
            <a:ext cx="1676400" cy="1390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4722"/>
          <a:stretch/>
        </p:blipFill>
        <p:spPr>
          <a:xfrm>
            <a:off x="2514601" y="0"/>
            <a:ext cx="71507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8"/>
          <a:stretch/>
        </p:blipFill>
        <p:spPr>
          <a:xfrm>
            <a:off x="0" y="0"/>
            <a:ext cx="25146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78"/>
          <a:stretch/>
        </p:blipFill>
        <p:spPr>
          <a:xfrm>
            <a:off x="9665300" y="0"/>
            <a:ext cx="251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50705"/>
      </p:ext>
    </p:extLst>
  </p:cSld>
  <p:clrMapOvr>
    <a:masterClrMapping/>
  </p:clrMapOvr>
  <p:transition spd="slow" advTm="7683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r="83504"/>
          <a:stretch/>
        </p:blipFill>
        <p:spPr>
          <a:xfrm>
            <a:off x="-19050" y="0"/>
            <a:ext cx="1066800" cy="6858000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425" y="266699"/>
            <a:ext cx="10991850" cy="61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2953"/>
      </p:ext>
    </p:extLst>
  </p:cSld>
  <p:clrMapOvr>
    <a:masterClrMapping/>
  </p:clrMapOvr>
  <p:transition spd="slow" advTm="6316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39401" y="5381625"/>
            <a:ext cx="1676400" cy="1390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916" y="0"/>
            <a:ext cx="5304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58293"/>
      </p:ext>
    </p:extLst>
  </p:cSld>
  <p:clrMapOvr>
    <a:masterClrMapping/>
  </p:clrMapOvr>
  <p:transition spd="slow" advTm="732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22917" r="10332" b="21389"/>
          <a:stretch/>
        </p:blipFill>
        <p:spPr>
          <a:xfrm>
            <a:off x="2057847" y="869494"/>
            <a:ext cx="9582151" cy="4833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715625" y="5610765"/>
            <a:ext cx="1400176" cy="11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5327"/>
      </p:ext>
    </p:extLst>
  </p:cSld>
  <p:clrMapOvr>
    <a:masterClrMapping/>
  </p:clrMapOvr>
  <p:transition spd="slow" advTm="7567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934211" y="2639757"/>
            <a:ext cx="4257789" cy="4218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" y="1332"/>
            <a:ext cx="4257789" cy="4218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3139336" y="976313"/>
            <a:ext cx="5913328" cy="49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2206"/>
      </p:ext>
    </p:extLst>
  </p:cSld>
  <p:clrMapOvr>
    <a:masterClrMapping/>
  </p:clrMapOvr>
  <p:transition spd="slow" advTm="9907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433" r="-119"/>
          <a:stretch/>
        </p:blipFill>
        <p:spPr>
          <a:xfrm>
            <a:off x="0" y="0"/>
            <a:ext cx="1220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2791"/>
      </p:ext>
    </p:extLst>
  </p:cSld>
  <p:clrMapOvr>
    <a:masterClrMapping/>
  </p:clrMapOvr>
  <p:transition spd="slow" advTm="768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5" t="22297" r="31400" b="28379"/>
          <a:stretch/>
        </p:blipFill>
        <p:spPr>
          <a:xfrm>
            <a:off x="10439401" y="5381625"/>
            <a:ext cx="1676400" cy="139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95" y="537759"/>
            <a:ext cx="8106906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86225"/>
      </p:ext>
    </p:extLst>
  </p:cSld>
  <p:clrMapOvr>
    <a:masterClrMapping/>
  </p:clrMapOvr>
  <p:transition spd="slow" advTm="7253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1472" r="1522" b="3752"/>
          <a:stretch/>
        </p:blipFill>
        <p:spPr>
          <a:xfrm>
            <a:off x="1914525" y="75086"/>
            <a:ext cx="9658349" cy="67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994"/>
      </p:ext>
    </p:extLst>
  </p:cSld>
  <p:clrMapOvr>
    <a:masterClrMapping/>
  </p:clrMapOvr>
  <p:transition spd="slow" advTm="6595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5324" r="877" b="6471"/>
          <a:stretch/>
        </p:blipFill>
        <p:spPr>
          <a:xfrm>
            <a:off x="1771649" y="16733"/>
            <a:ext cx="10258426" cy="67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40947"/>
      </p:ext>
    </p:extLst>
  </p:cSld>
  <p:clrMapOvr>
    <a:masterClrMapping/>
  </p:clrMapOvr>
  <p:transition spd="slow" advTm="786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2058" r="1232" b="5179"/>
          <a:stretch/>
        </p:blipFill>
        <p:spPr>
          <a:xfrm>
            <a:off x="2076450" y="112417"/>
            <a:ext cx="9086850" cy="66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51573"/>
      </p:ext>
    </p:extLst>
  </p:cSld>
  <p:clrMapOvr>
    <a:masterClrMapping/>
  </p:clrMapOvr>
  <p:transition spd="slow" advTm="7358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6032" r="6154" b="5706"/>
          <a:stretch/>
        </p:blipFill>
        <p:spPr>
          <a:xfrm>
            <a:off x="2085974" y="99722"/>
            <a:ext cx="9496425" cy="665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9072"/>
      </p:ext>
    </p:extLst>
  </p:cSld>
  <p:clrMapOvr>
    <a:masterClrMapping/>
  </p:clrMapOvr>
  <p:transition spd="slow" advTm="7033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17050" r="3835" b="15752"/>
          <a:stretch/>
        </p:blipFill>
        <p:spPr>
          <a:xfrm>
            <a:off x="1692321" y="638175"/>
            <a:ext cx="1048062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05438"/>
      </p:ext>
    </p:extLst>
  </p:cSld>
  <p:clrMapOvr>
    <a:masterClrMapping/>
  </p:clrMapOvr>
  <p:transition spd="slow" advTm="8256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4"/>
          <a:stretch/>
        </p:blipFill>
        <p:spPr>
          <a:xfrm>
            <a:off x="0" y="0"/>
            <a:ext cx="16002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t="16564" r="2282" b="15595"/>
          <a:stretch/>
        </p:blipFill>
        <p:spPr>
          <a:xfrm>
            <a:off x="1685925" y="705467"/>
            <a:ext cx="10401301" cy="54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7916"/>
      </p:ext>
    </p:extLst>
  </p:cSld>
  <p:clrMapOvr>
    <a:masterClrMapping/>
  </p:clrMapOvr>
  <p:transition spd="slow" advTm="7618">
    <p:push dir="u"/>
  </p:transition>
</p:sld>
</file>

<file path=ppt/theme/theme1.xml><?xml version="1.0" encoding="utf-8"?>
<a:theme xmlns:a="http://schemas.openxmlformats.org/drawingml/2006/main" name="Template">
  <a:themeElements>
    <a:clrScheme name="Main Them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4177C9"/>
      </a:accent1>
      <a:accent2>
        <a:srgbClr val="4177C9"/>
      </a:accent2>
      <a:accent3>
        <a:srgbClr val="F9FAFD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Main Them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4177C9"/>
      </a:accent1>
      <a:accent2>
        <a:srgbClr val="4177C9"/>
      </a:accent2>
      <a:accent3>
        <a:srgbClr val="F9FAFD"/>
      </a:accent3>
      <a:accent4>
        <a:srgbClr val="8CADDE"/>
      </a:accent4>
      <a:accent5>
        <a:srgbClr val="B3C8E9"/>
      </a:accent5>
      <a:accent6>
        <a:srgbClr val="2E2E2E"/>
      </a:accent6>
      <a:hlink>
        <a:srgbClr val="2E2E2E"/>
      </a:hlink>
      <a:folHlink>
        <a:srgbClr val="4177C9"/>
      </a:folHlink>
    </a:clrScheme>
    <a:fontScheme name="Custom 2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4223</TotalTime>
  <Words>1</Words>
  <Application>Microsoft Office PowerPoint</Application>
  <PresentationFormat>Widescreen</PresentationFormat>
  <Paragraphs>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Karla</vt:lpstr>
      <vt:lpstr>Poppins Light</vt:lpstr>
      <vt:lpstr>Roboto Black</vt:lpstr>
      <vt:lpstr>Roboto Light</vt:lpstr>
      <vt:lpstr>Template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 BAzari</dc:creator>
  <cp:lastModifiedBy>Jasmin BAzari</cp:lastModifiedBy>
  <cp:revision>31</cp:revision>
  <dcterms:created xsi:type="dcterms:W3CDTF">2022-09-29T08:58:51Z</dcterms:created>
  <dcterms:modified xsi:type="dcterms:W3CDTF">2022-12-12T09:56:40Z</dcterms:modified>
</cp:coreProperties>
</file>